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6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8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0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17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0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5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10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6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9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3F339-8BC0-467C-A275-928565ADE3F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FE414-1A41-4B5E-A362-6CA70C7B8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2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ykwang\AppData\Local\Microsoft\Windows\Temporary Internet Files\Content.IE5\I34WYQMC\A379F815-D542-4298-BC35-EC86C2F2C458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43750" y="5334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1: close canister valve (valve will say which direction)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43750" y="2124163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2: close connecter valve (Counterclockwise to close)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-28318" y="797868"/>
            <a:ext cx="2057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3: After making sure both valves are closed and gauges read 0, untighten fitting and transfer gauges to new gas canister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796363" y="1795509"/>
            <a:ext cx="1534297" cy="328654"/>
          </a:xfrm>
          <a:prstGeom prst="straightConnector1">
            <a:avLst/>
          </a:prstGeom>
          <a:ln w="25400" cmpd="sng">
            <a:solidFill>
              <a:schemeClr val="accent6">
                <a:lumMod val="75000"/>
              </a:schemeClr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6" idx="1"/>
          </p:cNvCxnSpPr>
          <p:nvPr/>
        </p:nvCxnSpPr>
        <p:spPr>
          <a:xfrm flipH="1">
            <a:off x="4151355" y="2724328"/>
            <a:ext cx="2992395" cy="904965"/>
          </a:xfrm>
          <a:prstGeom prst="straightConnector1">
            <a:avLst/>
          </a:prstGeom>
          <a:ln w="25400" cmpd="sng">
            <a:solidFill>
              <a:srgbClr val="FF000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457950" y="1133563"/>
            <a:ext cx="685800" cy="990600"/>
          </a:xfrm>
          <a:prstGeom prst="straightConnector1">
            <a:avLst/>
          </a:prstGeom>
          <a:ln w="25400" cmpd="sng">
            <a:solidFill>
              <a:srgbClr val="FF000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796363" y="1795509"/>
            <a:ext cx="2775637" cy="33291"/>
          </a:xfrm>
          <a:prstGeom prst="straightConnector1">
            <a:avLst/>
          </a:prstGeom>
          <a:ln w="25400" cmpd="sng">
            <a:solidFill>
              <a:schemeClr val="accent6">
                <a:lumMod val="75000"/>
              </a:schemeClr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546655" y="2210415"/>
            <a:ext cx="4315597" cy="966395"/>
          </a:xfrm>
          <a:prstGeom prst="straightConnector1">
            <a:avLst/>
          </a:prstGeom>
          <a:ln w="25400" cmpd="sng">
            <a:solidFill>
              <a:schemeClr val="tx2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416" y="4038600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4: Open </a:t>
            </a:r>
            <a:r>
              <a:rPr lang="en-US" dirty="0"/>
              <a:t>c</a:t>
            </a:r>
            <a:r>
              <a:rPr lang="en-US" dirty="0" smtClean="0"/>
              <a:t>anister valve until you see reading on the right valve. Then you adjust the connecter valve so it’s open but keep it &lt;15psi (left gauge)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111314" y="5194821"/>
            <a:ext cx="205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Order new canister via marketplace. Select account number 3577871 (under </a:t>
            </a:r>
            <a:r>
              <a:rPr lang="en-US" dirty="0" err="1" smtClean="0"/>
              <a:t>Jianhai</a:t>
            </a:r>
            <a:r>
              <a:rPr lang="en-US" dirty="0" smtClean="0"/>
              <a:t> Du)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35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96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WVU Healthcare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Wang, Yekai</dc:creator>
  <cp:lastModifiedBy>Wang, Yekai</cp:lastModifiedBy>
  <cp:revision>4</cp:revision>
  <cp:lastPrinted>2019-02-05T20:21:36Z</cp:lastPrinted>
  <dcterms:created xsi:type="dcterms:W3CDTF">2019-02-05T19:35:52Z</dcterms:created>
  <dcterms:modified xsi:type="dcterms:W3CDTF">2019-02-05T20:53:26Z</dcterms:modified>
</cp:coreProperties>
</file>